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64" r:id="rId3"/>
    <p:sldId id="261" r:id="rId4"/>
    <p:sldId id="262" r:id="rId5"/>
    <p:sldId id="263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FFFF"/>
    <a:srgbClr val="10787A"/>
    <a:srgbClr val="0D6165"/>
    <a:srgbClr val="6AB2A3"/>
    <a:srgbClr val="8DA69E"/>
    <a:srgbClr val="85B126"/>
    <a:srgbClr val="91B638"/>
    <a:srgbClr val="C7B616"/>
    <a:srgbClr val="6D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BE285-2990-4480-B7EB-8CFDC411E842}" v="2" dt="2021-06-08T12:00:20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2"/>
    <p:restoredTop sz="94716"/>
  </p:normalViewPr>
  <p:slideViewPr>
    <p:cSldViewPr snapToGrid="0" snapToObjects="1">
      <p:cViewPr varScale="1">
        <p:scale>
          <a:sx n="208" d="100"/>
          <a:sy n="208" d="100"/>
        </p:scale>
        <p:origin x="748" y="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fae8f4d2-9bb2-4fd0-a5a3-cf202501b22d" providerId="ADAL" clId="{E67BE285-2990-4480-B7EB-8CFDC411E842}"/>
    <pc:docChg chg="custSel modSld">
      <pc:chgData name="Peter" userId="fae8f4d2-9bb2-4fd0-a5a3-cf202501b22d" providerId="ADAL" clId="{E67BE285-2990-4480-B7EB-8CFDC411E842}" dt="2021-06-08T12:26:01.260" v="66" actId="20577"/>
      <pc:docMkLst>
        <pc:docMk/>
      </pc:docMkLst>
      <pc:sldChg chg="modSp mod">
        <pc:chgData name="Peter" userId="fae8f4d2-9bb2-4fd0-a5a3-cf202501b22d" providerId="ADAL" clId="{E67BE285-2990-4480-B7EB-8CFDC411E842}" dt="2021-06-08T12:00:29.456" v="3" actId="14100"/>
        <pc:sldMkLst>
          <pc:docMk/>
          <pc:sldMk cId="970699377" sldId="260"/>
        </pc:sldMkLst>
        <pc:spChg chg="mod">
          <ac:chgData name="Peter" userId="fae8f4d2-9bb2-4fd0-a5a3-cf202501b22d" providerId="ADAL" clId="{E67BE285-2990-4480-B7EB-8CFDC411E842}" dt="2021-06-08T12:00:29.456" v="3" actId="14100"/>
          <ac:spMkLst>
            <pc:docMk/>
            <pc:sldMk cId="970699377" sldId="260"/>
            <ac:spMk id="3" creationId="{00000000-0000-0000-0000-000000000000}"/>
          </ac:spMkLst>
        </pc:spChg>
      </pc:sldChg>
      <pc:sldChg chg="modSp mod">
        <pc:chgData name="Peter" userId="fae8f4d2-9bb2-4fd0-a5a3-cf202501b22d" providerId="ADAL" clId="{E67BE285-2990-4480-B7EB-8CFDC411E842}" dt="2021-06-08T12:25:19.416" v="54" actId="20577"/>
        <pc:sldMkLst>
          <pc:docMk/>
          <pc:sldMk cId="415316344" sldId="261"/>
        </pc:sldMkLst>
        <pc:spChg chg="mod">
          <ac:chgData name="Peter" userId="fae8f4d2-9bb2-4fd0-a5a3-cf202501b22d" providerId="ADAL" clId="{E67BE285-2990-4480-B7EB-8CFDC411E842}" dt="2021-06-08T12:25:19.416" v="54" actId="20577"/>
          <ac:spMkLst>
            <pc:docMk/>
            <pc:sldMk cId="415316344" sldId="261"/>
            <ac:spMk id="3" creationId="{00000000-0000-0000-0000-000000000000}"/>
          </ac:spMkLst>
        </pc:spChg>
      </pc:sldChg>
      <pc:sldChg chg="modSp mod">
        <pc:chgData name="Peter" userId="fae8f4d2-9bb2-4fd0-a5a3-cf202501b22d" providerId="ADAL" clId="{E67BE285-2990-4480-B7EB-8CFDC411E842}" dt="2021-06-08T12:25:41.203" v="60" actId="20577"/>
        <pc:sldMkLst>
          <pc:docMk/>
          <pc:sldMk cId="492763723" sldId="262"/>
        </pc:sldMkLst>
        <pc:spChg chg="mod">
          <ac:chgData name="Peter" userId="fae8f4d2-9bb2-4fd0-a5a3-cf202501b22d" providerId="ADAL" clId="{E67BE285-2990-4480-B7EB-8CFDC411E842}" dt="2021-06-08T12:25:41.203" v="60" actId="20577"/>
          <ac:spMkLst>
            <pc:docMk/>
            <pc:sldMk cId="492763723" sldId="262"/>
            <ac:spMk id="3" creationId="{00000000-0000-0000-0000-000000000000}"/>
          </ac:spMkLst>
        </pc:spChg>
      </pc:sldChg>
      <pc:sldChg chg="modSp mod">
        <pc:chgData name="Peter" userId="fae8f4d2-9bb2-4fd0-a5a3-cf202501b22d" providerId="ADAL" clId="{E67BE285-2990-4480-B7EB-8CFDC411E842}" dt="2021-06-08T12:26:01.260" v="66" actId="20577"/>
        <pc:sldMkLst>
          <pc:docMk/>
          <pc:sldMk cId="2545289560" sldId="263"/>
        </pc:sldMkLst>
        <pc:spChg chg="mod">
          <ac:chgData name="Peter" userId="fae8f4d2-9bb2-4fd0-a5a3-cf202501b22d" providerId="ADAL" clId="{E67BE285-2990-4480-B7EB-8CFDC411E842}" dt="2021-06-08T12:26:01.260" v="66" actId="20577"/>
          <ac:spMkLst>
            <pc:docMk/>
            <pc:sldMk cId="2545289560" sldId="263"/>
            <ac:spMk id="3" creationId="{00000000-0000-0000-0000-000000000000}"/>
          </ac:spMkLst>
        </pc:spChg>
      </pc:sldChg>
      <pc:sldChg chg="modSp mod">
        <pc:chgData name="Peter" userId="fae8f4d2-9bb2-4fd0-a5a3-cf202501b22d" providerId="ADAL" clId="{E67BE285-2990-4480-B7EB-8CFDC411E842}" dt="2021-06-08T12:24:47.186" v="35" actId="27636"/>
        <pc:sldMkLst>
          <pc:docMk/>
          <pc:sldMk cId="1346962353" sldId="264"/>
        </pc:sldMkLst>
        <pc:spChg chg="mod">
          <ac:chgData name="Peter" userId="fae8f4d2-9bb2-4fd0-a5a3-cf202501b22d" providerId="ADAL" clId="{E67BE285-2990-4480-B7EB-8CFDC411E842}" dt="2021-06-08T12:23:27.036" v="7" actId="2711"/>
          <ac:spMkLst>
            <pc:docMk/>
            <pc:sldMk cId="1346962353" sldId="264"/>
            <ac:spMk id="2" creationId="{00000000-0000-0000-0000-000000000000}"/>
          </ac:spMkLst>
        </pc:spChg>
        <pc:spChg chg="mod">
          <ac:chgData name="Peter" userId="fae8f4d2-9bb2-4fd0-a5a3-cf202501b22d" providerId="ADAL" clId="{E67BE285-2990-4480-B7EB-8CFDC411E842}" dt="2021-06-08T12:23:15.998" v="6" actId="2711"/>
          <ac:spMkLst>
            <pc:docMk/>
            <pc:sldMk cId="1346962353" sldId="264"/>
            <ac:spMk id="3" creationId="{00000000-0000-0000-0000-000000000000}"/>
          </ac:spMkLst>
        </pc:spChg>
        <pc:spChg chg="mod">
          <ac:chgData name="Peter" userId="fae8f4d2-9bb2-4fd0-a5a3-cf202501b22d" providerId="ADAL" clId="{E67BE285-2990-4480-B7EB-8CFDC411E842}" dt="2021-06-08T12:24:47.186" v="35" actId="27636"/>
          <ac:spMkLst>
            <pc:docMk/>
            <pc:sldMk cId="1346962353" sldId="26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E5632-21AE-452D-8E89-16DCA615E110}" type="datetimeFigureOut">
              <a:rPr lang="nb-NO" smtClean="0"/>
              <a:t>08.06.2021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A096B-743C-466D-8041-C03882C823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4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latin typeface="Century Gothic" panose="020B0502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C2D73-8AF6-40AF-9BC4-F373D795FC1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04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168650"/>
            <a:ext cx="77724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87600" y="1980000"/>
            <a:ext cx="7886700" cy="9937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10787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27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2000" y="1511999"/>
            <a:ext cx="8229600" cy="3384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32000" y="432000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787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384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 baseline="0">
                <a:solidFill>
                  <a:srgbClr val="10787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041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0787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08000" y="151200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882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0787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32000" y="1512000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78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2000" y="201600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08000" y="1512000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78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08000" y="201600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59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0787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49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8229600" cy="33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4018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rgbClr val="1078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4112" y="695687"/>
            <a:ext cx="8158736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Artikkelen </a:t>
            </a:r>
            <a:r>
              <a:rPr lang="nb-NO" sz="1800" i="1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Observasjon og kartlegging </a:t>
            </a: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 Cecilie Fodstad gir et perspektiv på temaet i barnehagen. I overgangen mellom barnehagen og skolen får kartlegging og informasjon om barnet en ny rolle. Barnehagen trenger informasjon om barnet for best mulig å forberede barnet, og skolen trenger informasjon for best mulig å legge til rette for barnet. </a:t>
            </a:r>
          </a:p>
          <a:p>
            <a:pPr marL="0" indent="0">
              <a:buNone/>
            </a:pPr>
            <a:endParaRPr lang="nb-NO" sz="18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denne overleveringen av informasjon fra barnehagen til skolen mener Fodstad det ligger noen utfordringer som vi må ha et bevisst og reflektert forhold til. </a:t>
            </a:r>
          </a:p>
          <a:p>
            <a:pPr marL="0" indent="0">
              <a:buNone/>
            </a:pPr>
            <a:endParaRPr lang="nb-NO" sz="2000" dirty="0">
              <a:solidFill>
                <a:srgbClr val="10787A"/>
              </a:solidFill>
              <a:latin typeface="Century Gothic" panose="020B0502020202020204" pitchFamily="34" charset="0"/>
            </a:endParaRPr>
          </a:p>
          <a:p>
            <a:endParaRPr lang="nb-NO" sz="2000" dirty="0">
              <a:latin typeface="Century Gothic" panose="020B0502020202020204" pitchFamily="34" charset="0"/>
            </a:endParaRPr>
          </a:p>
          <a:p>
            <a:endParaRPr lang="nb-N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32000" y="1307256"/>
            <a:ext cx="5250744" cy="3384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4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Sitt i grupper på 3-5 og diskuter følgende 8 spørsmål:</a:t>
            </a:r>
          </a:p>
          <a:p>
            <a:endParaRPr lang="nb-NO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32000" y="432044"/>
            <a:ext cx="7886700" cy="993775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Refleksjonsspørsmål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511" y="1270776"/>
            <a:ext cx="2864220" cy="3301960"/>
          </a:xfrm>
          <a:prstGeom prst="rect">
            <a:avLst/>
          </a:prstGeom>
        </p:spPr>
      </p:pic>
      <p:sp>
        <p:nvSpPr>
          <p:cNvPr id="5" name="Plassholder for innhold 1"/>
          <p:cNvSpPr txBox="1">
            <a:spLocks/>
          </p:cNvSpPr>
          <p:nvPr/>
        </p:nvSpPr>
        <p:spPr>
          <a:xfrm>
            <a:off x="432000" y="1791024"/>
            <a:ext cx="5514405" cy="243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AutoNum type="arabicPeriod"/>
            </a:pP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er vesentlig informasjon å utveksle om </a:t>
            </a:r>
            <a:b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barnets språklige utvikling i overgangen </a:t>
            </a:r>
            <a:b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mellom barnehage og skole?</a:t>
            </a:r>
          </a:p>
          <a:p>
            <a:pPr>
              <a:buFont typeface="Arial"/>
              <a:buAutoNum type="arabicPeriod"/>
            </a:pPr>
            <a:endParaRPr lang="nb-NO" sz="18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/>
              <a:buAutoNum type="arabicPeriod"/>
            </a:pP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kan man sikre at den </a:t>
            </a:r>
            <a:b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informasjonen barnehagen </a:t>
            </a:r>
            <a:b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8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avleverer ikke går tapt i overgangen?</a:t>
            </a:r>
          </a:p>
          <a:p>
            <a:endParaRPr lang="nb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6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4059" y="1615627"/>
            <a:ext cx="7886700" cy="25635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nb-NO" sz="20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kan vi sikre at observasjon og kartlegging ikke bare identifiserer mangler, men at barnas ferdigheter kommer tydelig frem?</a:t>
            </a:r>
          </a:p>
          <a:p>
            <a:pPr marL="457200" indent="-457200">
              <a:buFont typeface="+mj-lt"/>
              <a:buAutoNum type="arabicPeriod" startAt="3"/>
            </a:pPr>
            <a:endParaRPr lang="nb-NO" sz="20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nb-NO" sz="20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kan observasjon og kartleggingsverktøy brukes til planlegging og tilrettelegging for godt språkarbeid?</a:t>
            </a:r>
          </a:p>
          <a:p>
            <a:endParaRPr lang="nb-NO" sz="20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20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300359" y="253234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rgbClr val="10787A"/>
                </a:solidFill>
                <a:latin typeface="Garamond" panose="02020404030301010803" pitchFamily="18" charset="0"/>
              </a:rPr>
              <a:t>«For å kunne legge til rette for god språkstimulering, må man bygge videre på det som barna mestrer.»</a:t>
            </a:r>
            <a:endParaRPr lang="nb-NO" dirty="0">
              <a:solidFill>
                <a:srgbClr val="10787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537" y="2030753"/>
            <a:ext cx="7886700" cy="22635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nb-NO" sz="20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Hvorfor kan kartlegging være til hjelp i dette arbeidet?</a:t>
            </a:r>
          </a:p>
          <a:p>
            <a:pPr marL="457200" indent="-457200">
              <a:buFont typeface="+mj-lt"/>
              <a:buAutoNum type="arabicPeriod" startAt="5"/>
            </a:pPr>
            <a:endParaRPr lang="nb-NO" sz="20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nb-NO" sz="20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kan observasjon og kartlegging fungere som et viktig grunnlag for å iverksette tidlig innsats?</a:t>
            </a:r>
          </a:p>
          <a:p>
            <a:endParaRPr lang="nb-NO" sz="20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110541" y="292133"/>
            <a:ext cx="3671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rgbClr val="10787A"/>
                </a:solidFill>
                <a:latin typeface="Garamond" panose="02020404030301010803" pitchFamily="18" charset="0"/>
              </a:rPr>
              <a:t>«For å hjelpe barn som strever i språkutviklingen er det viktig at dette oppdages på et så tidlig tidspunkt som mulig, før vanskene får satt seg, og språkutviklingen stagnerer.» </a:t>
            </a:r>
          </a:p>
          <a:p>
            <a:endParaRPr lang="nb-NO" sz="1600" dirty="0">
              <a:solidFill>
                <a:srgbClr val="10787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6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0069" y="2019533"/>
            <a:ext cx="8265093" cy="250869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nb-NO" sz="20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Hvilke rutiner for observasjon og kartlegging er egnet for å skape en god overgang fra barnehage til skole for minoritetsspråklige barn?</a:t>
            </a:r>
          </a:p>
          <a:p>
            <a:pPr marL="457200" indent="-457200">
              <a:buFont typeface="+mj-lt"/>
              <a:buAutoNum type="arabicPeriod" startAt="7"/>
            </a:pPr>
            <a:endParaRPr lang="nb-NO" sz="20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nb-NO" sz="2000" dirty="0">
                <a:solidFill>
                  <a:srgbClr val="1078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Bør det ligge noen føringer på/for hvordan dette arbeidet skal gjøres, og eventuelt hvilke? </a:t>
            </a:r>
          </a:p>
          <a:p>
            <a:pPr marL="0" indent="0">
              <a:buNone/>
            </a:pPr>
            <a:endParaRPr lang="nb-NO" sz="2000" dirty="0">
              <a:solidFill>
                <a:srgbClr val="1078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988579" y="123180"/>
            <a:ext cx="4591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rgbClr val="10787A"/>
                </a:solidFill>
                <a:latin typeface="Garamond" panose="02020404030301010803" pitchFamily="18" charset="0"/>
              </a:rPr>
              <a:t>«Det kan ligge spesielle utfordringer knyttet til å kartlegge barns språk når barnet har et annet morsmål enn norsk. Det er derfor viktig at de som skal kartlegge minoritetsspråklige barn, har kunnskap om og innsikt i flerspråklige barns språkutvikling og morsmålets betydning.»</a:t>
            </a:r>
          </a:p>
        </p:txBody>
      </p:sp>
    </p:spTree>
    <p:extLst>
      <p:ext uri="{BB962C8B-B14F-4D97-AF65-F5344CB8AC3E}">
        <p14:creationId xmlns:p14="http://schemas.microsoft.com/office/powerpoint/2010/main" val="254528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_sprakloyper_alle_mal_2" id="{967984C3-581B-864B-A4D6-4F79A3729F1F}" vid="{841F4DFD-028B-E14C-992E-C5BD2812EC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pp_sprakloyper_alle_mal_u_logo</Template>
  <TotalTime>124</TotalTime>
  <Words>333</Words>
  <Application>Microsoft Office PowerPoint</Application>
  <PresentationFormat>Skjermfremvisning (16:9)</PresentationFormat>
  <Paragraphs>22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Garamond</vt:lpstr>
      <vt:lpstr>Open Sans</vt:lpstr>
      <vt:lpstr>Office-tema</vt:lpstr>
      <vt:lpstr>PowerPoint-presentasjon</vt:lpstr>
      <vt:lpstr>Refleksjonsspørsmål 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Refleksjonsspørsmål til tekst om observasjon og kartlegging</dc:title>
  <dc:creator>Heidi Sandø</dc:creator>
  <cp:lastModifiedBy>Peter Moerk</cp:lastModifiedBy>
  <cp:revision>10</cp:revision>
  <dcterms:created xsi:type="dcterms:W3CDTF">2016-10-31T14:48:37Z</dcterms:created>
  <dcterms:modified xsi:type="dcterms:W3CDTF">2021-06-08T12:26:05Z</dcterms:modified>
</cp:coreProperties>
</file>