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3F58E52-4E87-4022-835A-1D3D9A1B07CB}">
  <a:tblStyle styleId="{F3F58E52-4E87-4022-835A-1D3D9A1B07CB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6"/>
    <p:restoredTop sz="72159"/>
  </p:normalViewPr>
  <p:slideViewPr>
    <p:cSldViewPr snapToGrid="0" snapToObjects="1">
      <p:cViewPr varScale="1">
        <p:scale>
          <a:sx n="124" d="100"/>
          <a:sy n="124" d="100"/>
        </p:scale>
        <p:origin x="16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710023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første økt var oppdraget å registrere lese- og skriveaktiviteter i egen praksis, altså aktiviteter der elevene er engasjert i lesing, skriving og muntlighet. I denne økta skal dere arbeide videre med å kartlegge skolens praksis når det gjelder lese- og skriveopplæringa.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107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skal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fylle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kartleggingsskjema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slik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ut.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Spørsmålene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 stilling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hva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du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kjennetegner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skolens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lese-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skriveopplæringspraksis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Sett ring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rundt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tallet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du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representativt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Svarene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graderes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6, der 1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betyr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liten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grad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6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grad.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73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Når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fylt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kartleggingsskjemaet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hver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går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grupper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fem.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gruppene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går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gjennom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skjemaet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begrunner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hvorfor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vurdert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spørsmålene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slik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gjort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ikke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mål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kommer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enighet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men at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skolens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praksis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løftes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synliggjøres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gjennom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diskusjonene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grunnlag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diskusjonene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formulerer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områder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knyttet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lesing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skriving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viktig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skolen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utvikle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Forslagene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utviklingsområder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skrives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Post-IT-lapper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brukes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utgangspunkt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oppsummering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plenum.</a:t>
            </a:r>
          </a:p>
        </p:txBody>
      </p:sp>
    </p:spTree>
    <p:extLst>
      <p:ext uri="{BB962C8B-B14F-4D97-AF65-F5344CB8AC3E}">
        <p14:creationId xmlns:p14="http://schemas.microsoft.com/office/powerpoint/2010/main" val="137603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3524" y="-55225"/>
            <a:ext cx="914736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8" y="84712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latin typeface="Calibri"/>
                <a:ea typeface="Calibri"/>
                <a:cs typeface="Calibri"/>
                <a:sym typeface="Calibri"/>
              </a:rPr>
              <a:t>Kartlegging av skolens praksis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362525"/>
            <a:ext cx="9143999" cy="514160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graphicFrame>
        <p:nvGraphicFramePr>
          <p:cNvPr id="62" name="Shape 62"/>
          <p:cNvGraphicFramePr/>
          <p:nvPr/>
        </p:nvGraphicFramePr>
        <p:xfrm>
          <a:off x="1354875" y="549125"/>
          <a:ext cx="7342950" cy="3132372"/>
        </p:xfrm>
        <a:graphic>
          <a:graphicData uri="http://schemas.openxmlformats.org/drawingml/2006/table">
            <a:tbl>
              <a:tblPr>
                <a:noFill/>
                <a:tableStyleId>{F3F58E52-4E87-4022-835A-1D3D9A1B07CB}</a:tableStyleId>
              </a:tblPr>
              <a:tblGrid>
                <a:gridCol w="122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marL="0" lvl="0" indent="0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hvor stor grad mener du at lese- og skriveopplæringen ved din skole kjennetegnes av at lærerne: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 gridSpan="6">
                  <a:txBody>
                    <a:bodyPr/>
                    <a:lstStyle/>
                    <a:p>
                      <a:pPr lvl="0" rtl="0">
                        <a:lnSpc>
                          <a:spcPct val="1295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  …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motiverer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og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engasjerer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elevene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for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lesing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og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skriving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alle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fag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slik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at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elevene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opplever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undervisningen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som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utfordrende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1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og</a:t>
                      </a: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relevant?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 gridSpan="6">
                  <a:txBody>
                    <a:bodyPr/>
                    <a:lstStyle/>
                    <a:p>
                      <a:pPr lvl="0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  … legger til rette for at elevene utvikler lese- og skrivestrategier?</a:t>
                      </a:r>
                    </a:p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 gridSpan="6">
                  <a:txBody>
                    <a:bodyPr/>
                    <a:lstStyle/>
                    <a:p>
                      <a:pPr lvl="0" rtl="0">
                        <a:lnSpc>
                          <a:spcPct val="1295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   … legger til rette for at elevene lærer relevante fagbegreper?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</a:p>
                  </a:txBody>
                  <a:tcPr marL="76200" marR="76200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3" name="Shape 63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45650"/>
            <a:ext cx="9143999" cy="5141609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Shape 69"/>
          <p:cNvSpPr txBox="1"/>
          <p:nvPr/>
        </p:nvSpPr>
        <p:spPr>
          <a:xfrm>
            <a:off x="1862250" y="484850"/>
            <a:ext cx="61464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20000"/>
              </a:lnSpc>
              <a:spcBef>
                <a:spcPts val="1100"/>
              </a:spcBef>
              <a:spcAft>
                <a:spcPts val="100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Gjennomføring:</a:t>
            </a:r>
          </a:p>
          <a:p>
            <a:pPr marL="45720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Individuell utfylling</a:t>
            </a:r>
          </a:p>
          <a:p>
            <a:pPr marL="45720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Gruppediskusjon</a:t>
            </a:r>
          </a:p>
          <a:p>
            <a:pPr marL="45720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Oppsummering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300</Words>
  <Application>Microsoft Office PowerPoint</Application>
  <PresentationFormat>Skjermfremvisning (16:9)</PresentationFormat>
  <Paragraphs>32</Paragraphs>
  <Slides>3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simple-light-2</vt:lpstr>
      <vt:lpstr>Kartlegging av skolens praksis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Kartlegging av skolens praksis</dc:title>
  <dc:creator>Elisabeth Emilie Sefranek Rongved</dc:creator>
  <cp:lastModifiedBy>Elisabeth Emilie Sefranek Rongved</cp:lastModifiedBy>
  <cp:revision>1</cp:revision>
  <dcterms:modified xsi:type="dcterms:W3CDTF">2021-06-08T08:06:08Z</dcterms:modified>
</cp:coreProperties>
</file>